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333" r:id="rId2"/>
    <p:sldId id="2101" r:id="rId3"/>
    <p:sldId id="2334" r:id="rId4"/>
    <p:sldId id="2034" r:id="rId5"/>
    <p:sldId id="2346" r:id="rId6"/>
    <p:sldId id="2347" r:id="rId7"/>
    <p:sldId id="2348" r:id="rId8"/>
    <p:sldId id="2349" r:id="rId9"/>
    <p:sldId id="2350" r:id="rId10"/>
    <p:sldId id="2351" r:id="rId11"/>
    <p:sldId id="2352" r:id="rId12"/>
    <p:sldId id="2353" r:id="rId13"/>
    <p:sldId id="2354" r:id="rId14"/>
    <p:sldId id="2355" r:id="rId15"/>
    <p:sldId id="2356" r:id="rId16"/>
    <p:sldId id="2357" r:id="rId17"/>
    <p:sldId id="2358" r:id="rId18"/>
    <p:sldId id="2359" r:id="rId19"/>
    <p:sldId id="2360" r:id="rId20"/>
    <p:sldId id="2361" r:id="rId21"/>
    <p:sldId id="2362" r:id="rId22"/>
    <p:sldId id="2363" r:id="rId23"/>
    <p:sldId id="2364" r:id="rId24"/>
    <p:sldId id="2365" r:id="rId25"/>
    <p:sldId id="2366" r:id="rId26"/>
    <p:sldId id="2367" r:id="rId27"/>
    <p:sldId id="2368" r:id="rId28"/>
    <p:sldId id="2369" r:id="rId29"/>
    <p:sldId id="2370" r:id="rId30"/>
    <p:sldId id="2371" r:id="rId31"/>
    <p:sldId id="2372" r:id="rId32"/>
    <p:sldId id="2373" r:id="rId33"/>
    <p:sldId id="2374" r:id="rId34"/>
    <p:sldId id="2375" r:id="rId35"/>
    <p:sldId id="2376" r:id="rId36"/>
    <p:sldId id="2377" r:id="rId37"/>
    <p:sldId id="2378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0A0"/>
    <a:srgbClr val="F06436"/>
    <a:srgbClr val="4BB0A0"/>
    <a:srgbClr val="52AEE1"/>
    <a:srgbClr val="F89074"/>
    <a:srgbClr val="4285F4"/>
    <a:srgbClr val="72B945"/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11" autoAdjust="0"/>
    <p:restoredTop sz="50000" autoAdjust="0"/>
  </p:normalViewPr>
  <p:slideViewPr>
    <p:cSldViewPr snapToObjects="1" showGuides="1">
      <p:cViewPr varScale="1">
        <p:scale>
          <a:sx n="87" d="100"/>
          <a:sy n="87" d="100"/>
        </p:scale>
        <p:origin x="-922" y="-82"/>
      </p:cViewPr>
      <p:guideLst>
        <p:guide orient="horz" pos="2160"/>
        <p:guide orient="horz" pos="2296"/>
        <p:guide orient="horz" pos="2727"/>
        <p:guide pos="384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=""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=""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=""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=""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=""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=""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=""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=""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=""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=""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=""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=""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=""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=""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dirty="0" err="1"/>
              <a:t>파이썬으로</a:t>
            </a:r>
            <a:r>
              <a:rPr lang="ko-KR" altLang="en-US" dirty="0"/>
              <a:t> 배우는 </a:t>
            </a:r>
            <a:r>
              <a:rPr lang="ko-KR" altLang="en-US" dirty="0" err="1"/>
              <a:t>머신러닝</a:t>
            </a:r>
            <a:r>
              <a:rPr lang="ko-KR" altLang="en-US" dirty="0"/>
              <a:t> 교과서</a:t>
            </a:r>
          </a:p>
        </p:txBody>
      </p:sp>
      <p:sp>
        <p:nvSpPr>
          <p:cNvPr id="40" name="제목 24">
            <a:extLst>
              <a:ext uri="{FF2B5EF4-FFF2-40B4-BE49-F238E27FC236}">
                <a16:creationId xmlns=""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=""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dirty="0" err="1"/>
              <a:t>파이썬으로</a:t>
            </a:r>
            <a:r>
              <a:rPr lang="ko-KR" altLang="en-US" dirty="0"/>
              <a:t> 배우는 </a:t>
            </a:r>
            <a:r>
              <a:rPr lang="ko-KR" altLang="en-US" dirty="0" err="1"/>
              <a:t>머신러닝</a:t>
            </a:r>
            <a:r>
              <a:rPr lang="ko-KR" altLang="en-US" dirty="0"/>
              <a:t> 교과서</a:t>
            </a:r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파이썬으로 배우는 머신러닝 교과서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86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330403" cy="3591827"/>
          </a:xfrm>
        </p:spPr>
        <p:txBody>
          <a:bodyPr/>
          <a:lstStyle/>
          <a:p>
            <a:r>
              <a:rPr lang="ko-KR" altLang="en-US" b="1" dirty="0" smtClean="0"/>
              <a:t>초보자를 위한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dirty="0" err="1" smtClean="0"/>
              <a:t>유니티</a:t>
            </a:r>
            <a:r>
              <a:rPr lang="ko-KR" altLang="en-US" dirty="0" smtClean="0"/>
              <a:t> 입문</a:t>
            </a:r>
            <a:endParaRPr lang="x-none" b="1" dirty="0"/>
          </a:p>
        </p:txBody>
      </p:sp>
      <p:sp>
        <p:nvSpPr>
          <p:cNvPr id="6" name="부제목 5">
            <a:extLst>
              <a:ext uri="{FF2B5EF4-FFF2-40B4-BE49-F238E27FC236}">
                <a16:creationId xmlns=""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ㅇㅇ대학교</a:t>
            </a:r>
            <a:r>
              <a:rPr lang="ko-KR" altLang="en-US" dirty="0"/>
              <a:t> </a:t>
            </a:r>
            <a:r>
              <a:rPr lang="ko-KR" altLang="en-US" dirty="0" err="1"/>
              <a:t>ㅇㅇ학과</a:t>
            </a:r>
            <a:endParaRPr lang="en-US" altLang="ko-KR" dirty="0"/>
          </a:p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Chapter </a:t>
            </a:r>
            <a:r>
              <a:rPr lang="en-US" altLang="ko-KR" dirty="0" smtClean="0"/>
              <a:t>03</a:t>
            </a:r>
            <a:r>
              <a:rPr lang="en-US" dirty="0" smtClean="0"/>
              <a:t>: </a:t>
            </a:r>
            <a:r>
              <a:rPr lang="ko-KR" altLang="en-US" dirty="0" err="1" smtClean="0"/>
              <a:t>유니티</a:t>
            </a:r>
            <a:r>
              <a:rPr lang="ko-KR" altLang="en-US" dirty="0" smtClean="0"/>
              <a:t> 사용하기</a:t>
            </a:r>
            <a:endParaRPr lang="x-none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82" y="1213249"/>
            <a:ext cx="2445863" cy="31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3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  </a:t>
            </a:r>
            <a:r>
              <a:rPr lang="ko-KR" altLang="en-US" dirty="0" smtClean="0"/>
              <a:t>프로젝트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씬 저장</a:t>
            </a:r>
            <a:r>
              <a:rPr lang="en-US" altLang="ko-KR" sz="2000" dirty="0"/>
              <a:t>: </a:t>
            </a:r>
            <a:r>
              <a:rPr lang="ko-KR" altLang="en-US" sz="2000" dirty="0"/>
              <a:t>게임을 구성하는 세계의 데이터로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유니티의</a:t>
            </a:r>
            <a:r>
              <a:rPr lang="ko-KR" altLang="en-US" sz="2000" dirty="0"/>
              <a:t> 게임 화면은 씬 단위로 관리됨</a:t>
            </a:r>
          </a:p>
          <a:p>
            <a:r>
              <a:rPr lang="ko-KR" altLang="en-US" sz="2000" dirty="0" err="1"/>
              <a:t>유니티의</a:t>
            </a:r>
            <a:r>
              <a:rPr lang="ko-KR" altLang="en-US" sz="2000" dirty="0"/>
              <a:t> 게임 화면 데이터는 </a:t>
            </a:r>
            <a:r>
              <a:rPr lang="ko-KR" altLang="en-US" sz="2000" dirty="0" err="1"/>
              <a:t>하이어라키</a:t>
            </a:r>
            <a:r>
              <a:rPr lang="ko-KR" altLang="en-US" sz="2000" dirty="0"/>
              <a:t> 창과 씬 </a:t>
            </a:r>
            <a:r>
              <a:rPr lang="ko-KR" altLang="en-US" sz="2000" dirty="0" err="1"/>
              <a:t>뷰에</a:t>
            </a:r>
            <a:r>
              <a:rPr lang="ko-KR" altLang="en-US" sz="2000" dirty="0"/>
              <a:t> 표시되는 오브젝트를 말함</a:t>
            </a:r>
          </a:p>
          <a:p>
            <a:r>
              <a:rPr lang="en-US" altLang="ko-KR" sz="2000" dirty="0"/>
              <a:t>Save </a:t>
            </a:r>
            <a:r>
              <a:rPr lang="ko-KR" altLang="en-US" sz="2000" dirty="0"/>
              <a:t>클릭</a:t>
            </a:r>
            <a:r>
              <a:rPr lang="en-US" altLang="ko-KR" sz="2000" dirty="0"/>
              <a:t>: </a:t>
            </a:r>
            <a:r>
              <a:rPr lang="ko-KR" altLang="en-US" sz="2000" dirty="0"/>
              <a:t>작성 중인 씬 저장</a:t>
            </a:r>
          </a:p>
          <a:p>
            <a:r>
              <a:rPr lang="ko-KR" altLang="en-US" sz="2000" dirty="0" err="1"/>
              <a:t>씬을</a:t>
            </a:r>
            <a:r>
              <a:rPr lang="ko-KR" altLang="en-US" sz="2000" dirty="0"/>
              <a:t> 저장하면 프로젝트 창의 </a:t>
            </a:r>
            <a:r>
              <a:rPr lang="en-US" altLang="ko-KR" sz="2000" dirty="0"/>
              <a:t>Assets </a:t>
            </a:r>
            <a:r>
              <a:rPr lang="ko-KR" altLang="en-US" sz="2000" dirty="0"/>
              <a:t>폴더에 씬 아이콘이 추가됨</a:t>
            </a:r>
            <a:endParaRPr lang="x-none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548415" y="6210698"/>
            <a:ext cx="1095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씬 저장하기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924944"/>
            <a:ext cx="5661660" cy="2880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2924944"/>
            <a:ext cx="4541520" cy="20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2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  </a:t>
            </a:r>
            <a:r>
              <a:rPr lang="ko-KR" altLang="en-US" dirty="0" smtClean="0"/>
              <a:t>바닥과 벽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시점 조절</a:t>
            </a:r>
            <a:r>
              <a:rPr lang="en-US" altLang="ko-KR" sz="2000" dirty="0"/>
              <a:t>: </a:t>
            </a:r>
            <a:r>
              <a:rPr lang="ko-KR" altLang="en-US" sz="2000" dirty="0"/>
              <a:t>씬 </a:t>
            </a:r>
            <a:r>
              <a:rPr lang="ko-KR" altLang="en-US" sz="2000" dirty="0" err="1"/>
              <a:t>뷰</a:t>
            </a:r>
            <a:r>
              <a:rPr lang="ko-KR" altLang="en-US" sz="2000" dirty="0"/>
              <a:t> 오른쪽 상단에 있는 씬 </a:t>
            </a:r>
            <a:r>
              <a:rPr lang="ko-KR" altLang="en-US" sz="2000" dirty="0" err="1"/>
              <a:t>기즈모</a:t>
            </a:r>
            <a:r>
              <a:rPr lang="en-US" altLang="ko-KR" sz="2000" dirty="0"/>
              <a:t>(Scene Gizmo)</a:t>
            </a:r>
            <a:r>
              <a:rPr lang="ko-KR" altLang="en-US" sz="2000" dirty="0"/>
              <a:t>의 원뿔 부분 클릭</a:t>
            </a:r>
          </a:p>
          <a:p>
            <a:r>
              <a:rPr lang="ko-KR" altLang="en-US" sz="2000" dirty="0"/>
              <a:t>파란 원뿔</a:t>
            </a:r>
            <a:r>
              <a:rPr lang="en-US" altLang="ko-KR" sz="2000" dirty="0"/>
              <a:t>(z)</a:t>
            </a:r>
            <a:r>
              <a:rPr lang="ko-KR" altLang="en-US" sz="2000" dirty="0"/>
              <a:t>이 위</a:t>
            </a:r>
            <a:r>
              <a:rPr lang="en-US" altLang="ko-KR" sz="2000" dirty="0"/>
              <a:t>, </a:t>
            </a:r>
            <a:r>
              <a:rPr lang="ko-KR" altLang="en-US" sz="2000" dirty="0"/>
              <a:t>빨간 원뿔</a:t>
            </a:r>
            <a:r>
              <a:rPr lang="en-US" altLang="ko-KR" sz="2000" dirty="0"/>
              <a:t>(x)</a:t>
            </a:r>
            <a:r>
              <a:rPr lang="ko-KR" altLang="en-US" sz="2000" dirty="0"/>
              <a:t>이 오른쪽에 오도록 함</a:t>
            </a:r>
            <a:endParaRPr lang="x-none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320791" y="5543769"/>
            <a:ext cx="1550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</a:t>
            </a:r>
            <a:r>
              <a:rPr lang="ko-KR" altLang="en-US" sz="1100" dirty="0" err="1" smtClean="0"/>
              <a:t>씬의</a:t>
            </a:r>
            <a:r>
              <a:rPr lang="ko-KR" altLang="en-US" sz="1100" dirty="0" smtClean="0"/>
              <a:t> 방향 변경하기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19" y="2348880"/>
            <a:ext cx="1016396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5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  </a:t>
            </a:r>
            <a:r>
              <a:rPr lang="ko-KR" altLang="en-US" dirty="0" smtClean="0"/>
              <a:t>바닥과 벽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3.2.2 </a:t>
            </a:r>
            <a:r>
              <a:rPr lang="ko-KR" altLang="en-US" sz="2000" b="1" dirty="0"/>
              <a:t>바닥 만들기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유니티에</a:t>
            </a:r>
            <a:r>
              <a:rPr lang="ko-KR" altLang="en-US" sz="2000" dirty="0"/>
              <a:t> 미리 마련되어 있는 기본 도형 중 </a:t>
            </a:r>
            <a:r>
              <a:rPr lang="en-US" altLang="ko-KR" sz="2000" dirty="0"/>
              <a:t>Cube</a:t>
            </a:r>
            <a:r>
              <a:rPr lang="ko-KR" altLang="en-US" sz="2000" dirty="0"/>
              <a:t>를 이용해서 바닥을 </a:t>
            </a:r>
            <a:r>
              <a:rPr lang="ko-KR" altLang="en-US" sz="2000" dirty="0" err="1" smtClean="0"/>
              <a:t>만듬</a:t>
            </a:r>
            <a:endParaRPr lang="en-US" altLang="ko-KR" sz="2000" dirty="0" smtClean="0"/>
          </a:p>
          <a:p>
            <a:r>
              <a:rPr lang="en-US" altLang="ko-KR" sz="2000" dirty="0" smtClean="0"/>
              <a:t>1</a:t>
            </a:r>
            <a:r>
              <a:rPr lang="ko-KR" altLang="en-US" sz="2000" dirty="0" smtClean="0"/>
              <a:t>단계 </a:t>
            </a:r>
            <a:r>
              <a:rPr lang="en-US" altLang="ko-KR" sz="2000" dirty="0" smtClean="0"/>
              <a:t>Cube </a:t>
            </a:r>
            <a:r>
              <a:rPr lang="ko-KR" altLang="en-US" sz="2000" dirty="0" smtClean="0"/>
              <a:t>추가</a:t>
            </a:r>
            <a:endParaRPr lang="en-US" altLang="ko-KR" sz="2000" dirty="0" smtClean="0"/>
          </a:p>
          <a:p>
            <a:r>
              <a:rPr lang="en-US" altLang="ko-KR" sz="2000" dirty="0" smtClean="0"/>
              <a:t>2</a:t>
            </a:r>
            <a:r>
              <a:rPr lang="ko-KR" altLang="en-US" sz="2000" dirty="0" smtClean="0"/>
              <a:t>단계 </a:t>
            </a:r>
            <a:r>
              <a:rPr lang="en-US" altLang="ko-KR" sz="2000" dirty="0" smtClean="0"/>
              <a:t>Cube</a:t>
            </a:r>
            <a:r>
              <a:rPr lang="ko-KR" altLang="en-US" sz="2000" dirty="0" smtClean="0"/>
              <a:t>의 위치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각도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크기 설정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548417" y="6333495"/>
            <a:ext cx="1095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바닥 만들기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4" y="2276872"/>
            <a:ext cx="5781468" cy="39158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2276872"/>
            <a:ext cx="5328592" cy="29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5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  </a:t>
            </a:r>
            <a:r>
              <a:rPr lang="ko-KR" altLang="en-US" dirty="0" smtClean="0"/>
              <a:t>바닥과 벽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3.2.2 </a:t>
            </a:r>
            <a:r>
              <a:rPr lang="ko-KR" altLang="en-US" sz="2000" b="1" dirty="0"/>
              <a:t>바닥 만들기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유니티에</a:t>
            </a:r>
            <a:r>
              <a:rPr lang="ko-KR" altLang="en-US" sz="2000" dirty="0"/>
              <a:t> 미리 마련되어 있는 기본 도형 중 </a:t>
            </a:r>
            <a:r>
              <a:rPr lang="en-US" altLang="ko-KR" sz="2000" dirty="0"/>
              <a:t>Cube</a:t>
            </a:r>
            <a:r>
              <a:rPr lang="ko-KR" altLang="en-US" sz="2000" dirty="0"/>
              <a:t>를 이용해서 바닥을 </a:t>
            </a:r>
            <a:r>
              <a:rPr lang="ko-KR" altLang="en-US" sz="2000" dirty="0" err="1" smtClean="0"/>
              <a:t>만듬</a:t>
            </a:r>
            <a:endParaRPr lang="en-US" altLang="ko-KR" sz="2000" dirty="0" smtClean="0"/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단계 </a:t>
            </a:r>
            <a:r>
              <a:rPr lang="en-US" altLang="ko-KR" sz="2000" dirty="0" smtClean="0"/>
              <a:t>Cube</a:t>
            </a:r>
            <a:r>
              <a:rPr lang="ko-KR" altLang="en-US" sz="2000" dirty="0" smtClean="0"/>
              <a:t>의 이름 변경하기</a:t>
            </a:r>
            <a:endParaRPr lang="en-US" altLang="ko-KR" sz="2000" dirty="0" smtClean="0"/>
          </a:p>
          <a:p>
            <a:r>
              <a:rPr lang="ko-KR" altLang="en-US" sz="2000" dirty="0" smtClean="0"/>
              <a:t>바닥 완성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548417" y="6333495"/>
            <a:ext cx="10951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바닥 만들기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312933"/>
            <a:ext cx="6293703" cy="27611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73" y="3693511"/>
            <a:ext cx="5929336" cy="21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91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  </a:t>
            </a:r>
            <a:r>
              <a:rPr lang="ko-KR" altLang="en-US" dirty="0" smtClean="0"/>
              <a:t>바닥과 벽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3.2.3 </a:t>
            </a:r>
            <a:r>
              <a:rPr lang="ko-KR" altLang="en-US" sz="2000" b="1" dirty="0"/>
              <a:t>벽 만들기</a:t>
            </a:r>
            <a:r>
              <a:rPr lang="en-US" altLang="ko-KR" sz="2000" dirty="0"/>
              <a:t>: </a:t>
            </a:r>
            <a:r>
              <a:rPr lang="ko-KR" altLang="en-US" sz="2000" dirty="0"/>
              <a:t>바닥 만들기와 같은 방법으로 </a:t>
            </a:r>
            <a:r>
              <a:rPr lang="en-US" altLang="ko-KR" sz="2000" dirty="0"/>
              <a:t>Cube</a:t>
            </a:r>
            <a:r>
              <a:rPr lang="ko-KR" altLang="en-US" sz="2000" dirty="0"/>
              <a:t>를 </a:t>
            </a:r>
            <a:r>
              <a:rPr lang="en-US" altLang="ko-KR" sz="2000" dirty="0"/>
              <a:t>4</a:t>
            </a:r>
            <a:r>
              <a:rPr lang="ko-KR" altLang="en-US" sz="2000" dirty="0"/>
              <a:t>개 추가</a:t>
            </a:r>
          </a:p>
          <a:p>
            <a:r>
              <a:rPr lang="en-US" altLang="ko-KR" sz="2000" dirty="0"/>
              <a:t>1</a:t>
            </a:r>
            <a:r>
              <a:rPr lang="ko-KR" altLang="en-US" sz="2000" dirty="0"/>
              <a:t>단계 </a:t>
            </a:r>
            <a:r>
              <a:rPr lang="en-US" altLang="ko-KR" sz="2000" dirty="0"/>
              <a:t>Cube</a:t>
            </a:r>
            <a:r>
              <a:rPr lang="ko-KR" altLang="en-US" sz="2000" dirty="0"/>
              <a:t>를 </a:t>
            </a:r>
            <a:r>
              <a:rPr lang="en-US" altLang="ko-KR" sz="2000" dirty="0"/>
              <a:t>4</a:t>
            </a:r>
            <a:r>
              <a:rPr lang="ko-KR" altLang="en-US" sz="2000" dirty="0"/>
              <a:t>개 추가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18950" y="6333495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</a:t>
            </a:r>
            <a:r>
              <a:rPr lang="ko-KR" altLang="en-US" sz="1100" dirty="0"/>
              <a:t>벽</a:t>
            </a:r>
            <a:r>
              <a:rPr lang="ko-KR" altLang="en-US" sz="1100" dirty="0" smtClean="0"/>
              <a:t> 만들기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439353"/>
            <a:ext cx="6240780" cy="18897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27" y="2439353"/>
            <a:ext cx="5044440" cy="300228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504132" y="3068960"/>
            <a:ext cx="311948" cy="630546"/>
          </a:xfrm>
          <a:prstGeom prst="rightArrow">
            <a:avLst>
              <a:gd name="adj1" fmla="val 6776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914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  </a:t>
            </a:r>
            <a:r>
              <a:rPr lang="ko-KR" altLang="en-US" dirty="0" smtClean="0"/>
              <a:t>바닥과 벽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3.2.3 </a:t>
            </a:r>
            <a:r>
              <a:rPr lang="ko-KR" altLang="en-US" sz="2000" b="1" dirty="0"/>
              <a:t>벽 만들기</a:t>
            </a:r>
            <a:r>
              <a:rPr lang="en-US" altLang="ko-KR" sz="2000" dirty="0"/>
              <a:t>: </a:t>
            </a:r>
            <a:r>
              <a:rPr lang="ko-KR" altLang="en-US" sz="2000" dirty="0"/>
              <a:t>바닥 만들기와 같은 방법으로 </a:t>
            </a:r>
            <a:r>
              <a:rPr lang="en-US" altLang="ko-KR" sz="2000" dirty="0"/>
              <a:t>Cube</a:t>
            </a:r>
            <a:r>
              <a:rPr lang="ko-KR" altLang="en-US" sz="2000" dirty="0"/>
              <a:t>를 </a:t>
            </a:r>
            <a:r>
              <a:rPr lang="en-US" altLang="ko-KR" sz="2000" dirty="0"/>
              <a:t>4</a:t>
            </a:r>
            <a:r>
              <a:rPr lang="ko-KR" altLang="en-US" sz="2000" dirty="0"/>
              <a:t>개 추가</a:t>
            </a:r>
          </a:p>
          <a:p>
            <a:r>
              <a:rPr lang="en-US" altLang="ko-KR" sz="2000" dirty="0" smtClean="0"/>
              <a:t>2</a:t>
            </a:r>
            <a:r>
              <a:rPr lang="ko-KR" altLang="en-US" sz="2000" dirty="0" smtClean="0"/>
              <a:t>단계 </a:t>
            </a:r>
            <a:r>
              <a:rPr lang="en-US" altLang="ko-KR" sz="2000" dirty="0" smtClean="0"/>
              <a:t>Cube</a:t>
            </a:r>
            <a:r>
              <a:rPr lang="ko-KR" altLang="en-US" sz="2000" dirty="0" smtClean="0"/>
              <a:t>의 이름 변경하기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18950" y="6333495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</a:t>
            </a:r>
            <a:r>
              <a:rPr lang="ko-KR" altLang="en-US" sz="1100" dirty="0"/>
              <a:t>벽</a:t>
            </a:r>
            <a:r>
              <a:rPr lang="ko-KR" altLang="en-US" sz="1100" dirty="0" smtClean="0"/>
              <a:t> 만들기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988840"/>
            <a:ext cx="6400800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2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  </a:t>
            </a:r>
            <a:r>
              <a:rPr lang="ko-KR" altLang="en-US" dirty="0" smtClean="0"/>
              <a:t>바닥과 벽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3.2.3 </a:t>
            </a:r>
            <a:r>
              <a:rPr lang="ko-KR" altLang="en-US" sz="2000" b="1" dirty="0"/>
              <a:t>벽 만들기</a:t>
            </a:r>
            <a:r>
              <a:rPr lang="en-US" altLang="ko-KR" sz="2000" dirty="0"/>
              <a:t>: </a:t>
            </a:r>
            <a:r>
              <a:rPr lang="ko-KR" altLang="en-US" sz="2000" dirty="0"/>
              <a:t>바닥 만들기와 같은 방법으로 </a:t>
            </a:r>
            <a:r>
              <a:rPr lang="en-US" altLang="ko-KR" sz="2000" dirty="0"/>
              <a:t>Cube</a:t>
            </a:r>
            <a:r>
              <a:rPr lang="ko-KR" altLang="en-US" sz="2000" dirty="0"/>
              <a:t>를 </a:t>
            </a:r>
            <a:r>
              <a:rPr lang="en-US" altLang="ko-KR" sz="2000" dirty="0"/>
              <a:t>4</a:t>
            </a:r>
            <a:r>
              <a:rPr lang="ko-KR" altLang="en-US" sz="2000" dirty="0"/>
              <a:t>개 추가</a:t>
            </a:r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단계 </a:t>
            </a:r>
            <a:r>
              <a:rPr lang="en-US" altLang="ko-KR" sz="2000" dirty="0" smtClean="0"/>
              <a:t>Wall1</a:t>
            </a:r>
            <a:r>
              <a:rPr lang="ko-KR" altLang="en-US" sz="2000" dirty="0"/>
              <a:t>의 위치</a:t>
            </a:r>
            <a:r>
              <a:rPr lang="en-US" altLang="ko-KR" sz="2000" dirty="0"/>
              <a:t>, </a:t>
            </a:r>
            <a:r>
              <a:rPr lang="ko-KR" altLang="en-US" sz="2000" dirty="0"/>
              <a:t>각도</a:t>
            </a:r>
            <a:r>
              <a:rPr lang="en-US" altLang="ko-KR" sz="2000" dirty="0"/>
              <a:t>, </a:t>
            </a:r>
            <a:r>
              <a:rPr lang="ko-KR" altLang="en-US" sz="2000" dirty="0"/>
              <a:t>크기 설정하기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18950" y="6333495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</a:t>
            </a:r>
            <a:r>
              <a:rPr lang="ko-KR" altLang="en-US" sz="1100" dirty="0"/>
              <a:t>벽</a:t>
            </a:r>
            <a:r>
              <a:rPr lang="ko-KR" altLang="en-US" sz="1100" dirty="0" smtClean="0"/>
              <a:t> 만들기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9" y="1969739"/>
            <a:ext cx="5242560" cy="2057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16" y="2276872"/>
            <a:ext cx="6048672" cy="379800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489868" y="2577480"/>
            <a:ext cx="311948" cy="630546"/>
          </a:xfrm>
          <a:prstGeom prst="rightArrow">
            <a:avLst>
              <a:gd name="adj1" fmla="val 6776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5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  </a:t>
            </a:r>
            <a:r>
              <a:rPr lang="ko-KR" altLang="en-US" dirty="0" smtClean="0"/>
              <a:t>바닥과 벽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3.2.3 </a:t>
            </a:r>
            <a:r>
              <a:rPr lang="ko-KR" altLang="en-US" sz="2000" b="1" dirty="0"/>
              <a:t>벽 만들기</a:t>
            </a:r>
            <a:r>
              <a:rPr lang="en-US" altLang="ko-KR" sz="2000" dirty="0"/>
              <a:t>: </a:t>
            </a:r>
            <a:r>
              <a:rPr lang="ko-KR" altLang="en-US" sz="2000" dirty="0"/>
              <a:t>바닥 만들기와 같은 방법으로 </a:t>
            </a:r>
            <a:r>
              <a:rPr lang="en-US" altLang="ko-KR" sz="2000" dirty="0"/>
              <a:t>Cube</a:t>
            </a:r>
            <a:r>
              <a:rPr lang="ko-KR" altLang="en-US" sz="2000" dirty="0"/>
              <a:t>를 </a:t>
            </a:r>
            <a:r>
              <a:rPr lang="en-US" altLang="ko-KR" sz="2000" dirty="0"/>
              <a:t>4</a:t>
            </a:r>
            <a:r>
              <a:rPr lang="ko-KR" altLang="en-US" sz="2000" dirty="0"/>
              <a:t>개 추가</a:t>
            </a:r>
          </a:p>
          <a:p>
            <a:r>
              <a:rPr lang="en-US" altLang="ko-KR" sz="2000" dirty="0"/>
              <a:t>4</a:t>
            </a:r>
            <a:r>
              <a:rPr lang="ko-KR" altLang="en-US" sz="2000" dirty="0"/>
              <a:t>단계 </a:t>
            </a:r>
            <a:r>
              <a:rPr lang="en-US" altLang="ko-KR" sz="2000" dirty="0"/>
              <a:t>Wall2~Wall4</a:t>
            </a:r>
            <a:r>
              <a:rPr lang="ko-KR" altLang="en-US" sz="2000" dirty="0"/>
              <a:t>의 위치</a:t>
            </a:r>
            <a:r>
              <a:rPr lang="en-US" altLang="ko-KR" sz="2000" dirty="0"/>
              <a:t>, </a:t>
            </a:r>
            <a:r>
              <a:rPr lang="ko-KR" altLang="en-US" sz="2000" dirty="0"/>
              <a:t>각도</a:t>
            </a:r>
            <a:r>
              <a:rPr lang="en-US" altLang="ko-KR" sz="2000" dirty="0"/>
              <a:t>, </a:t>
            </a:r>
            <a:r>
              <a:rPr lang="ko-KR" altLang="en-US" sz="2000" dirty="0"/>
              <a:t>크기 설정하기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18950" y="6333495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</a:t>
            </a:r>
            <a:r>
              <a:rPr lang="ko-KR" altLang="en-US" sz="1100" dirty="0"/>
              <a:t>벽</a:t>
            </a:r>
            <a:r>
              <a:rPr lang="ko-KR" altLang="en-US" sz="1100" dirty="0" smtClean="0"/>
              <a:t> 만들기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8" y="1977541"/>
            <a:ext cx="5904656" cy="16673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8" y="3729946"/>
            <a:ext cx="5904656" cy="1667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35" y="1977541"/>
            <a:ext cx="5904656" cy="16673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3" y="3744527"/>
            <a:ext cx="5616534" cy="245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  </a:t>
            </a:r>
            <a:r>
              <a:rPr lang="ko-KR" altLang="en-US" dirty="0" smtClean="0"/>
              <a:t>바닥과 벽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3.2.4 </a:t>
            </a:r>
            <a:r>
              <a:rPr lang="ko-KR" altLang="en-US" sz="2000" b="1" dirty="0"/>
              <a:t>카메라 변경하기</a:t>
            </a:r>
            <a:r>
              <a:rPr lang="en-US" altLang="ko-KR" sz="2000" dirty="0"/>
              <a:t>: Main Camera</a:t>
            </a:r>
            <a:r>
              <a:rPr lang="ko-KR" altLang="en-US" sz="2000" dirty="0"/>
              <a:t>의 위치와 각도를 설정하여 목표 지점이 제대로 화면에 나타나게 함</a:t>
            </a:r>
          </a:p>
          <a:p>
            <a:r>
              <a:rPr lang="en-US" altLang="ko-KR" sz="2000" dirty="0"/>
              <a:t>Main Camera</a:t>
            </a:r>
            <a:r>
              <a:rPr lang="ko-KR" altLang="en-US" sz="2000" dirty="0"/>
              <a:t>의 위치와 각도 변경하기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7354" y="6333495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카메라 변경하기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322503"/>
            <a:ext cx="6568440" cy="35356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2510021"/>
            <a:ext cx="4889320" cy="316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6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3.3  </a:t>
            </a:r>
            <a:r>
              <a:rPr lang="ko-KR" altLang="en-US" dirty="0" smtClean="0"/>
              <a:t>경사면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경사면을 만들기 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화면을 씬 </a:t>
            </a:r>
            <a:r>
              <a:rPr lang="ko-KR" altLang="en-US" sz="2000" dirty="0" err="1" smtClean="0"/>
              <a:t>뷰로</a:t>
            </a:r>
            <a:r>
              <a:rPr lang="ko-KR" altLang="en-US" sz="2000" dirty="0" smtClean="0"/>
              <a:t> 변경</a:t>
            </a:r>
            <a:endParaRPr lang="ko-KR" altLang="en-US" sz="20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55" y="2420888"/>
            <a:ext cx="909029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유니티</a:t>
            </a: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동작 환경</a:t>
            </a:r>
            <a:endParaRPr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OS</a:t>
            </a: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Windows 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7 </a:t>
            </a:r>
            <a:r>
              <a:rPr lang="ko-KR" altLang="en-US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이후의 윈도우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또는 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OS X 10.11 </a:t>
            </a:r>
            <a:r>
              <a:rPr lang="ko-KR" altLang="en-US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이후의 </a:t>
            </a:r>
            <a:r>
              <a:rPr lang="en-US" altLang="ko-KR" sz="2400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macOS</a:t>
            </a:r>
            <a:endParaRPr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b="1" dirty="0" smtClean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예제 코드</a:t>
            </a:r>
            <a:endParaRPr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http://www.hanbit.co.kr/src/10165</a:t>
            </a:r>
            <a: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lang="en-US" altLang="ko-KR" sz="2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유니티</a:t>
            </a:r>
            <a:r>
              <a:rPr lang="ko-KR" altLang="en-US" sz="2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다운로드</a:t>
            </a:r>
          </a:p>
          <a:p>
            <a:pPr marL="571500" lvl="1" indent="-342900" latinLnBrk="0">
              <a:lnSpc>
                <a:spcPct val="90000"/>
              </a:lnSpc>
              <a:spcAft>
                <a:spcPts val="600"/>
              </a:spcAft>
              <a:buFont typeface="시스템 서체"/>
              <a:buChar char="⁃"/>
            </a:pPr>
            <a:r>
              <a:rPr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https://unity3d.com/kr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0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7366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016" y="4337193"/>
            <a:ext cx="3801512" cy="207355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3.3  </a:t>
            </a:r>
            <a:r>
              <a:rPr lang="ko-KR" altLang="en-US" dirty="0" smtClean="0"/>
              <a:t>경사면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3.3.1 </a:t>
            </a:r>
            <a:r>
              <a:rPr lang="ko-KR" altLang="en-US" sz="2000" b="1" dirty="0"/>
              <a:t>첫 번째 경사면 만들기</a:t>
            </a:r>
            <a:r>
              <a:rPr lang="en-US" altLang="ko-KR" sz="2000" dirty="0"/>
              <a:t>: Cube </a:t>
            </a:r>
            <a:r>
              <a:rPr lang="ko-KR" altLang="en-US" sz="2000" dirty="0"/>
              <a:t>추가하여 이름 변경</a:t>
            </a:r>
            <a:r>
              <a:rPr lang="en-US" altLang="ko-KR" sz="2000" dirty="0"/>
              <a:t>, </a:t>
            </a:r>
            <a:r>
              <a:rPr lang="ko-KR" altLang="en-US" sz="2000" dirty="0"/>
              <a:t>위치</a:t>
            </a:r>
            <a:r>
              <a:rPr lang="en-US" altLang="ko-KR" sz="2000" dirty="0"/>
              <a:t>, </a:t>
            </a:r>
            <a:r>
              <a:rPr lang="ko-KR" altLang="en-US" sz="2000" dirty="0"/>
              <a:t>각도</a:t>
            </a:r>
            <a:r>
              <a:rPr lang="en-US" altLang="ko-KR" sz="2000" dirty="0"/>
              <a:t>, </a:t>
            </a:r>
            <a:r>
              <a:rPr lang="ko-KR" altLang="en-US" sz="2000" dirty="0"/>
              <a:t>크기 설정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1 Slope1 </a:t>
            </a:r>
            <a:r>
              <a:rPr lang="ko-KR" altLang="en-US" sz="2000" dirty="0"/>
              <a:t>추가하기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2 Slope1</a:t>
            </a:r>
            <a:r>
              <a:rPr lang="ko-KR" altLang="en-US" sz="2000" dirty="0"/>
              <a:t>의 위치</a:t>
            </a:r>
            <a:r>
              <a:rPr lang="en-US" altLang="ko-KR" sz="2000" dirty="0"/>
              <a:t>, </a:t>
            </a:r>
            <a:r>
              <a:rPr lang="ko-KR" altLang="en-US" sz="2000" dirty="0"/>
              <a:t>각도</a:t>
            </a:r>
            <a:r>
              <a:rPr lang="en-US" altLang="ko-KR" sz="2000" dirty="0"/>
              <a:t>, </a:t>
            </a:r>
            <a:r>
              <a:rPr lang="ko-KR" altLang="en-US" sz="2000" dirty="0"/>
              <a:t>크기 설정하기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77886" y="6333495"/>
            <a:ext cx="12362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경사면 만들</a:t>
            </a:r>
            <a:r>
              <a:rPr lang="ko-KR" altLang="en-US" sz="1100" dirty="0"/>
              <a:t>기</a:t>
            </a:r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374741"/>
            <a:ext cx="6171052" cy="39035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54" y="2374741"/>
            <a:ext cx="5998837" cy="233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3.3  </a:t>
            </a:r>
            <a:r>
              <a:rPr lang="ko-KR" altLang="en-US" dirty="0" smtClean="0"/>
              <a:t>경사면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두 번째 경사면 만들기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1 Slope2 </a:t>
            </a:r>
            <a:r>
              <a:rPr lang="ko-KR" altLang="en-US" sz="2000" dirty="0"/>
              <a:t>추가하기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2 Slope2</a:t>
            </a:r>
            <a:r>
              <a:rPr lang="ko-KR" altLang="en-US" sz="2000" dirty="0"/>
              <a:t>의 위치</a:t>
            </a:r>
            <a:r>
              <a:rPr lang="en-US" altLang="ko-KR" sz="2000" dirty="0"/>
              <a:t>, </a:t>
            </a:r>
            <a:r>
              <a:rPr lang="ko-KR" altLang="en-US" sz="2000" dirty="0"/>
              <a:t>각도</a:t>
            </a:r>
            <a:r>
              <a:rPr lang="en-US" altLang="ko-KR" sz="2000" dirty="0"/>
              <a:t>, </a:t>
            </a:r>
            <a:r>
              <a:rPr lang="ko-KR" altLang="en-US" sz="2000" dirty="0"/>
              <a:t>크기 설정하기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77886" y="6333495"/>
            <a:ext cx="12362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경사면 만들</a:t>
            </a:r>
            <a:r>
              <a:rPr lang="ko-KR" altLang="en-US" sz="1100" dirty="0"/>
              <a:t>기</a:t>
            </a:r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2" y="2206541"/>
            <a:ext cx="5904021" cy="40659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3087270"/>
            <a:ext cx="5938832" cy="230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4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3.3  </a:t>
            </a:r>
            <a:r>
              <a:rPr lang="ko-KR" altLang="en-US" dirty="0" smtClean="0"/>
              <a:t>경사면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 smtClean="0"/>
              <a:t>3.3.3 </a:t>
            </a:r>
            <a:r>
              <a:rPr lang="ko-KR" altLang="en-US" sz="2000" b="1" dirty="0" smtClean="0"/>
              <a:t>세 </a:t>
            </a:r>
            <a:r>
              <a:rPr lang="ko-KR" altLang="en-US" sz="2000" b="1" dirty="0"/>
              <a:t>번째 경사면 만들기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1 </a:t>
            </a:r>
            <a:r>
              <a:rPr lang="en-US" altLang="ko-KR" sz="2000" dirty="0" smtClean="0"/>
              <a:t>Slope3 </a:t>
            </a:r>
            <a:r>
              <a:rPr lang="ko-KR" altLang="en-US" sz="2000" dirty="0"/>
              <a:t>추가하기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2 </a:t>
            </a:r>
            <a:r>
              <a:rPr lang="en-US" altLang="ko-KR" sz="2000" dirty="0" smtClean="0"/>
              <a:t>Slope3</a:t>
            </a:r>
            <a:r>
              <a:rPr lang="ko-KR" altLang="en-US" sz="2000" dirty="0" smtClean="0"/>
              <a:t>의 </a:t>
            </a:r>
            <a:r>
              <a:rPr lang="ko-KR" altLang="en-US" sz="2000" dirty="0"/>
              <a:t>위치</a:t>
            </a:r>
            <a:r>
              <a:rPr lang="en-US" altLang="ko-KR" sz="2000" dirty="0"/>
              <a:t>, </a:t>
            </a:r>
            <a:r>
              <a:rPr lang="ko-KR" altLang="en-US" sz="2000" dirty="0"/>
              <a:t>각도</a:t>
            </a:r>
            <a:r>
              <a:rPr lang="en-US" altLang="ko-KR" sz="2000" dirty="0"/>
              <a:t>, </a:t>
            </a:r>
            <a:r>
              <a:rPr lang="ko-KR" altLang="en-US" sz="2000" dirty="0"/>
              <a:t>크기 설정하기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77886" y="6333495"/>
            <a:ext cx="12362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경사면 만들</a:t>
            </a:r>
            <a:r>
              <a:rPr lang="ko-KR" altLang="en-US" sz="1100" dirty="0"/>
              <a:t>기</a:t>
            </a:r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7" y="2179924"/>
            <a:ext cx="5629543" cy="41584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64" y="2031243"/>
            <a:ext cx="5531467" cy="43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9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3.4  </a:t>
            </a:r>
            <a:r>
              <a:rPr lang="ko-KR" altLang="en-US" dirty="0" smtClean="0"/>
              <a:t>공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3.4.1 </a:t>
            </a:r>
            <a:r>
              <a:rPr lang="ko-KR" altLang="en-US" sz="2000" b="1" dirty="0"/>
              <a:t>공 추가하기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유니티</a:t>
            </a:r>
            <a:r>
              <a:rPr lang="ko-KR" altLang="en-US" sz="2000" dirty="0"/>
              <a:t> 기본 도형 가운데 </a:t>
            </a:r>
            <a:r>
              <a:rPr lang="en-US" altLang="ko-KR" sz="2000" dirty="0"/>
              <a:t>Sphere</a:t>
            </a:r>
            <a:r>
              <a:rPr lang="ko-KR" altLang="en-US" sz="2000" dirty="0"/>
              <a:t>를 사용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1 Sphere </a:t>
            </a:r>
            <a:r>
              <a:rPr lang="ko-KR" altLang="en-US" sz="2000" dirty="0"/>
              <a:t>추가하기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2 Ball</a:t>
            </a:r>
            <a:r>
              <a:rPr lang="ko-KR" altLang="en-US" sz="2000" dirty="0"/>
              <a:t>의 위치와 크기 설정하기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18951" y="6333495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공 만들</a:t>
            </a:r>
            <a:r>
              <a:rPr lang="ko-KR" altLang="en-US" sz="1100" dirty="0"/>
              <a:t>기</a:t>
            </a:r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" b="66793"/>
          <a:stretch/>
        </p:blipFill>
        <p:spPr>
          <a:xfrm>
            <a:off x="710492" y="2957856"/>
            <a:ext cx="5886192" cy="17738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1" t="38599"/>
          <a:stretch/>
        </p:blipFill>
        <p:spPr>
          <a:xfrm>
            <a:off x="6870113" y="2204864"/>
            <a:ext cx="4789769" cy="327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3.4  </a:t>
            </a:r>
            <a:r>
              <a:rPr lang="ko-KR" altLang="en-US" dirty="0" smtClean="0"/>
              <a:t>공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3.4.1 </a:t>
            </a:r>
            <a:r>
              <a:rPr lang="ko-KR" altLang="en-US" sz="2000" b="1" dirty="0"/>
              <a:t>공 추가하기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유니티</a:t>
            </a:r>
            <a:r>
              <a:rPr lang="ko-KR" altLang="en-US" sz="2000" dirty="0"/>
              <a:t> 기본 도형 가운데 </a:t>
            </a:r>
            <a:r>
              <a:rPr lang="en-US" altLang="ko-KR" sz="2000" dirty="0"/>
              <a:t>Sphere</a:t>
            </a:r>
            <a:r>
              <a:rPr lang="ko-KR" altLang="en-US" sz="2000" dirty="0"/>
              <a:t>를 사용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1 Sphere </a:t>
            </a:r>
            <a:r>
              <a:rPr lang="ko-KR" altLang="en-US" sz="2000" dirty="0"/>
              <a:t>추가하기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2 Ball</a:t>
            </a:r>
            <a:r>
              <a:rPr lang="ko-KR" altLang="en-US" sz="2000" dirty="0"/>
              <a:t>의 위치와 크기 설정하기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18951" y="6333495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공 만들</a:t>
            </a:r>
            <a:r>
              <a:rPr lang="ko-KR" altLang="en-US" sz="1100" dirty="0"/>
              <a:t>기</a:t>
            </a:r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3" y="2780928"/>
            <a:ext cx="6400800" cy="20497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267" y="2487558"/>
            <a:ext cx="449580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3.4  </a:t>
            </a:r>
            <a:r>
              <a:rPr lang="ko-KR" altLang="en-US" dirty="0" smtClean="0"/>
              <a:t>공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 lnSpcReduction="10000"/>
          </a:bodyPr>
          <a:lstStyle/>
          <a:p>
            <a:r>
              <a:rPr lang="en-US" altLang="ko-KR" sz="2000" b="1" dirty="0"/>
              <a:t>3.4.2 </a:t>
            </a:r>
            <a:r>
              <a:rPr lang="ko-KR" altLang="en-US" sz="2000" b="1" dirty="0"/>
              <a:t>게임 실행하기</a:t>
            </a:r>
            <a:r>
              <a:rPr lang="en-US" altLang="ko-KR" sz="2000" dirty="0"/>
              <a:t>: </a:t>
            </a:r>
            <a:r>
              <a:rPr lang="ko-KR" altLang="en-US" sz="2000" dirty="0"/>
              <a:t>실행 도구의 플레이 버튼 클릭하여 게임 실행</a:t>
            </a:r>
          </a:p>
          <a:p>
            <a:r>
              <a:rPr lang="ko-KR" altLang="en-US" sz="2000" dirty="0"/>
              <a:t>다만 지금 상태로는 공이 굴러가지 않음</a:t>
            </a:r>
          </a:p>
          <a:p>
            <a:r>
              <a:rPr lang="ko-KR" altLang="en-US" sz="2000" dirty="0" err="1"/>
              <a:t>유니티에서</a:t>
            </a:r>
            <a:r>
              <a:rPr lang="ko-KR" altLang="en-US" sz="2000" dirty="0"/>
              <a:t> 공을 굴리거나 상자를 떨어뜨리는 등의 물리적 동작을 위해서는 </a:t>
            </a:r>
            <a:r>
              <a:rPr lang="ko-KR" altLang="en-US" sz="2000" dirty="0" err="1"/>
              <a:t>리지드바디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Rigidbody</a:t>
            </a:r>
            <a:r>
              <a:rPr lang="en-US" altLang="ko-KR" sz="2000" dirty="0"/>
              <a:t>)</a:t>
            </a:r>
            <a:r>
              <a:rPr lang="ko-KR" altLang="en-US" sz="2000" dirty="0"/>
              <a:t>라는 컴포넌트 설정이 필요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77886" y="6333495"/>
            <a:ext cx="12362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게임 실행하기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58" y="2780928"/>
            <a:ext cx="8082084" cy="32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090721"/>
            <a:ext cx="5256584" cy="4336381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3.5  </a:t>
            </a:r>
            <a:r>
              <a:rPr lang="ko-KR" altLang="en-US" dirty="0" smtClean="0"/>
              <a:t>중력 설정하기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리지드바디가</a:t>
            </a:r>
            <a:r>
              <a:rPr lang="ko-KR" altLang="en-US" sz="2000" dirty="0"/>
              <a:t> 설정된 오브젝트는 물리 법칙에 따라 동작</a:t>
            </a:r>
            <a:r>
              <a:rPr lang="en-US" altLang="ko-KR" sz="2000" dirty="0"/>
              <a:t>: </a:t>
            </a:r>
            <a:r>
              <a:rPr lang="ko-KR" altLang="en-US" sz="2000" dirty="0"/>
              <a:t>중력의 영향을 받게 됨</a:t>
            </a:r>
          </a:p>
          <a:p>
            <a:r>
              <a:rPr lang="en-US" altLang="ko-KR" sz="2000" b="1" dirty="0"/>
              <a:t>3.5.1 Ball</a:t>
            </a:r>
            <a:r>
              <a:rPr lang="ko-KR" altLang="en-US" sz="2000" b="1" dirty="0"/>
              <a:t>에 </a:t>
            </a:r>
            <a:r>
              <a:rPr lang="ko-KR" altLang="en-US" sz="2000" b="1" dirty="0" err="1"/>
              <a:t>리지드바디</a:t>
            </a:r>
            <a:r>
              <a:rPr lang="ko-KR" altLang="en-US" sz="2000" b="1" dirty="0"/>
              <a:t> 설정하기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하이어라키</a:t>
            </a:r>
            <a:r>
              <a:rPr lang="ko-KR" altLang="en-US" sz="2000" dirty="0"/>
              <a:t> 창에서 </a:t>
            </a:r>
            <a:r>
              <a:rPr lang="en-US" altLang="ko-KR" sz="2000" dirty="0"/>
              <a:t>Ball </a:t>
            </a:r>
            <a:r>
              <a:rPr lang="ko-KR" altLang="en-US" sz="2000" dirty="0"/>
              <a:t>선택 </a:t>
            </a:r>
            <a:r>
              <a:rPr lang="en-US" altLang="ko-KR" sz="2000" dirty="0"/>
              <a:t>&gt; </a:t>
            </a:r>
            <a:r>
              <a:rPr lang="ko-KR" altLang="en-US" sz="2000" dirty="0" err="1"/>
              <a:t>인스펙터</a:t>
            </a:r>
            <a:r>
              <a:rPr lang="ko-KR" altLang="en-US" sz="2000" dirty="0"/>
              <a:t> 창에서 </a:t>
            </a:r>
            <a:r>
              <a:rPr lang="en-US" altLang="ko-KR" sz="2000" dirty="0"/>
              <a:t>Add Component </a:t>
            </a:r>
            <a:r>
              <a:rPr lang="ko-KR" altLang="en-US" sz="2000" dirty="0" smtClean="0"/>
              <a:t>클릭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477886" y="6333495"/>
            <a:ext cx="12362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중력 설정하기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261065"/>
            <a:ext cx="4957994" cy="22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3.5  </a:t>
            </a:r>
            <a:r>
              <a:rPr lang="ko-KR" altLang="en-US" dirty="0" smtClean="0"/>
              <a:t>중력 설정하기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Rigidbody</a:t>
            </a:r>
            <a:r>
              <a:rPr lang="ko-KR" altLang="en-US" sz="2000" dirty="0"/>
              <a:t>가 </a:t>
            </a:r>
            <a:r>
              <a:rPr lang="en-US" altLang="ko-KR" sz="2000" dirty="0"/>
              <a:t>Ball</a:t>
            </a:r>
            <a:r>
              <a:rPr lang="ko-KR" altLang="en-US" sz="2000" dirty="0"/>
              <a:t>에 추가됨</a:t>
            </a:r>
            <a:r>
              <a:rPr lang="en-US" altLang="ko-KR" sz="2000" dirty="0"/>
              <a:t>: </a:t>
            </a:r>
            <a:r>
              <a:rPr lang="ko-KR" altLang="en-US" sz="2000" dirty="0"/>
              <a:t>이렇게 오브젝트에 컴포넌트를 추가하는 것을 </a:t>
            </a:r>
            <a:r>
              <a:rPr lang="ko-KR" altLang="en-US" sz="2000" dirty="0" err="1"/>
              <a:t>어태치라고</a:t>
            </a:r>
            <a:r>
              <a:rPr lang="ko-KR" altLang="en-US" sz="2000" dirty="0"/>
              <a:t> 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77886" y="6333495"/>
            <a:ext cx="12362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중력 설정하기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6" y="1916832"/>
            <a:ext cx="4853940" cy="3566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064" y="1916832"/>
            <a:ext cx="646176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3.5  </a:t>
            </a:r>
            <a:r>
              <a:rPr lang="ko-KR" altLang="en-US" dirty="0" smtClean="0"/>
              <a:t>중력 설정하기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추가한 </a:t>
            </a:r>
            <a:r>
              <a:rPr lang="ko-KR" altLang="en-US" sz="2000" dirty="0" err="1"/>
              <a:t>리지드바디가</a:t>
            </a:r>
            <a:r>
              <a:rPr lang="ko-KR" altLang="en-US" sz="2000" dirty="0"/>
              <a:t> 제대로 동작하는지 확인하기</a:t>
            </a:r>
          </a:p>
          <a:p>
            <a:r>
              <a:rPr lang="ko-KR" altLang="en-US" sz="2000" dirty="0"/>
              <a:t>실행 도구의 플레이 버튼 클릭하여 게임 실행 </a:t>
            </a:r>
            <a:r>
              <a:rPr lang="en-US" altLang="ko-KR" sz="2000" dirty="0"/>
              <a:t>&gt; </a:t>
            </a:r>
            <a:r>
              <a:rPr lang="ko-KR" altLang="en-US" sz="2000" dirty="0"/>
              <a:t>확인 후 다시 플레이 </a:t>
            </a:r>
            <a:r>
              <a:rPr lang="ko-KR" altLang="en-US" sz="2000" dirty="0" smtClean="0"/>
              <a:t>버튼 </a:t>
            </a:r>
            <a:r>
              <a:rPr lang="ko-KR" altLang="en-US" sz="2000" dirty="0"/>
              <a:t>클릭하여 실행 중지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77886" y="6333495"/>
            <a:ext cx="12362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중력 설정하기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47" y="2276872"/>
            <a:ext cx="8007506" cy="35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3.6  </a:t>
            </a:r>
            <a:r>
              <a:rPr lang="ko-KR" altLang="en-US" dirty="0" smtClean="0"/>
              <a:t>게임 발전시키기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3.6.1 </a:t>
            </a:r>
            <a:r>
              <a:rPr lang="ko-KR" altLang="en-US" sz="2000" b="1" dirty="0"/>
              <a:t>공을 여러 개 배치하기</a:t>
            </a:r>
            <a:r>
              <a:rPr lang="en-US" altLang="ko-KR" sz="2000" dirty="0"/>
              <a:t>: </a:t>
            </a:r>
            <a:r>
              <a:rPr lang="ko-KR" altLang="en-US" sz="2000" dirty="0"/>
              <a:t>이미 있는 공을 복제해서 공의 개수 늘리기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1 Ball </a:t>
            </a:r>
            <a:r>
              <a:rPr lang="ko-KR" altLang="en-US" sz="2000" dirty="0"/>
              <a:t>복제하기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하이어라키</a:t>
            </a:r>
            <a:r>
              <a:rPr lang="ko-KR" altLang="en-US" sz="2000" dirty="0"/>
              <a:t> 창에서 </a:t>
            </a:r>
            <a:r>
              <a:rPr lang="en-US" altLang="ko-KR" sz="2000" dirty="0"/>
              <a:t>Ball </a:t>
            </a:r>
            <a:r>
              <a:rPr lang="ko-KR" altLang="en-US" sz="2000" dirty="0" err="1"/>
              <a:t>우클릭</a:t>
            </a:r>
            <a:r>
              <a:rPr lang="ko-KR" altLang="en-US" sz="2000" dirty="0"/>
              <a:t> </a:t>
            </a:r>
            <a:r>
              <a:rPr lang="en-US" altLang="ko-KR" sz="2000" dirty="0"/>
              <a:t>&gt; Duplicate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514756" y="6333495"/>
            <a:ext cx="1162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</a:t>
            </a:r>
            <a:r>
              <a:rPr lang="en-US" altLang="ko-KR" sz="1100" dirty="0" smtClean="0"/>
              <a:t>Ball </a:t>
            </a:r>
            <a:r>
              <a:rPr lang="ko-KR" altLang="en-US" sz="1100" dirty="0" smtClean="0"/>
              <a:t>복제하기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5" y="2390603"/>
            <a:ext cx="6004560" cy="30556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87" y="2694401"/>
            <a:ext cx="4968240" cy="22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: </a:t>
            </a:r>
            <a:r>
              <a:rPr lang="ko-KR" altLang="en-US" dirty="0" err="1"/>
              <a:t>유니티의</a:t>
            </a:r>
            <a:r>
              <a:rPr lang="ko-KR" altLang="en-US" dirty="0"/>
              <a:t> 주변 지식과 설치 방법 그리고 </a:t>
            </a:r>
            <a:r>
              <a:rPr lang="ko-KR" altLang="en-US" dirty="0" err="1"/>
              <a:t>유니티</a:t>
            </a:r>
            <a:r>
              <a:rPr lang="ko-KR" altLang="en-US" dirty="0"/>
              <a:t> 허브를 설명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장</a:t>
            </a:r>
            <a:r>
              <a:rPr lang="en-US" altLang="ko-KR" dirty="0"/>
              <a:t>: </a:t>
            </a:r>
            <a:r>
              <a:rPr lang="ko-KR" altLang="en-US" dirty="0" err="1"/>
              <a:t>유니티</a:t>
            </a:r>
            <a:r>
              <a:rPr lang="ko-KR" altLang="en-US" dirty="0"/>
              <a:t> 에디터의 화면을 살펴보면서 각 기능을 사용하는 방법을 설명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장</a:t>
            </a:r>
            <a:r>
              <a:rPr lang="en-US" altLang="ko-KR" dirty="0"/>
              <a:t>: </a:t>
            </a:r>
            <a:r>
              <a:rPr lang="ko-KR" altLang="en-US" dirty="0"/>
              <a:t>공 굴리기 </a:t>
            </a:r>
            <a:r>
              <a:rPr lang="en-US" altLang="ko-KR" dirty="0"/>
              <a:t>3D </a:t>
            </a:r>
            <a:r>
              <a:rPr lang="ko-KR" altLang="en-US" dirty="0"/>
              <a:t>게임을 만들면서 실제로 </a:t>
            </a:r>
            <a:r>
              <a:rPr lang="ko-KR" altLang="en-US" dirty="0" err="1"/>
              <a:t>유니티를</a:t>
            </a:r>
            <a:r>
              <a:rPr lang="ko-KR" altLang="en-US" dirty="0"/>
              <a:t> 사용하기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장</a:t>
            </a:r>
            <a:r>
              <a:rPr lang="en-US" altLang="ko-KR" dirty="0"/>
              <a:t>: </a:t>
            </a:r>
            <a:r>
              <a:rPr lang="ko-KR" altLang="en-US" dirty="0"/>
              <a:t>굴러 떨어지는 병아리 구슬을 대포로 맞히는 </a:t>
            </a:r>
            <a:r>
              <a:rPr lang="en-US" altLang="ko-KR" dirty="0"/>
              <a:t>2D </a:t>
            </a:r>
            <a:r>
              <a:rPr lang="ko-KR" altLang="en-US" dirty="0"/>
              <a:t>게임을 만들면서 </a:t>
            </a:r>
            <a:r>
              <a:rPr lang="ko-KR" altLang="en-US" dirty="0" err="1"/>
              <a:t>유니티</a:t>
            </a:r>
            <a:r>
              <a:rPr lang="ko-KR" altLang="en-US" dirty="0"/>
              <a:t> 기본 기능 익히기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장</a:t>
            </a:r>
            <a:r>
              <a:rPr lang="en-US" altLang="ko-KR" dirty="0"/>
              <a:t>: </a:t>
            </a:r>
            <a:r>
              <a:rPr lang="ko-KR" altLang="en-US" dirty="0" err="1"/>
              <a:t>유니티의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시스템을 이용하여 게임 </a:t>
            </a:r>
            <a:r>
              <a:rPr lang="en-US" altLang="ko-KR" dirty="0"/>
              <a:t>UI</a:t>
            </a:r>
            <a:r>
              <a:rPr lang="ko-KR" altLang="en-US" dirty="0"/>
              <a:t>를 만드는 방법을 설명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장</a:t>
            </a:r>
            <a:r>
              <a:rPr lang="en-US" altLang="ko-KR" dirty="0"/>
              <a:t>: 3D </a:t>
            </a:r>
            <a:r>
              <a:rPr lang="ko-KR" altLang="en-US" dirty="0"/>
              <a:t>장애물 </a:t>
            </a:r>
            <a:r>
              <a:rPr lang="ko-KR" altLang="en-US" dirty="0" err="1"/>
              <a:t>런</a:t>
            </a:r>
            <a:r>
              <a:rPr lang="ko-KR" altLang="en-US" dirty="0"/>
              <a:t> 게임을 만들면서 여러 리소스를 사용하기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장</a:t>
            </a:r>
            <a:r>
              <a:rPr lang="en-US" altLang="ko-KR" dirty="0"/>
              <a:t>: </a:t>
            </a:r>
            <a:r>
              <a:rPr lang="ko-KR" altLang="en-US" dirty="0" err="1"/>
              <a:t>스마트폰용</a:t>
            </a:r>
            <a:r>
              <a:rPr lang="ko-KR" altLang="en-US" dirty="0"/>
              <a:t> 게임을 만드는 방법 설명</a:t>
            </a:r>
            <a:endParaRPr lang="en-US" altLang="ko-KR" dirty="0"/>
          </a:p>
        </p:txBody>
      </p:sp>
      <p:sp>
        <p:nvSpPr>
          <p:cNvPr id="8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80199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3.6  </a:t>
            </a:r>
            <a:r>
              <a:rPr lang="ko-KR" altLang="en-US" dirty="0" smtClean="0"/>
              <a:t>게임 발전시키기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단계 </a:t>
            </a:r>
            <a:r>
              <a:rPr lang="en-US" altLang="ko-KR" sz="2000" dirty="0"/>
              <a:t>2 Ball2</a:t>
            </a:r>
            <a:r>
              <a:rPr lang="ko-KR" altLang="en-US" sz="2000" dirty="0"/>
              <a:t>의 위치 설정하기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4756" y="6333495"/>
            <a:ext cx="1162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</a:t>
            </a:r>
            <a:r>
              <a:rPr lang="en-US" altLang="ko-KR" sz="1100" dirty="0" smtClean="0"/>
              <a:t>Ball </a:t>
            </a:r>
            <a:r>
              <a:rPr lang="ko-KR" altLang="en-US" sz="1100" dirty="0" smtClean="0"/>
              <a:t>복제하기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5" y="1524774"/>
            <a:ext cx="6507480" cy="208026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757" y="2989707"/>
            <a:ext cx="5309500" cy="267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0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3.6  </a:t>
            </a:r>
            <a:r>
              <a:rPr lang="ko-KR" altLang="en-US" dirty="0" smtClean="0"/>
              <a:t>게임 발전시키기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 lnSpcReduction="10000"/>
          </a:bodyPr>
          <a:lstStyle/>
          <a:p>
            <a:r>
              <a:rPr lang="en-US" altLang="ko-KR" sz="2000" b="1" dirty="0"/>
              <a:t>3.6.2 </a:t>
            </a:r>
            <a:r>
              <a:rPr lang="ko-KR" altLang="en-US" sz="2000" b="1" dirty="0"/>
              <a:t>탄성 설정하기</a:t>
            </a:r>
            <a:r>
              <a:rPr lang="en-US" altLang="ko-KR" sz="2000" dirty="0"/>
              <a:t>: </a:t>
            </a:r>
            <a:r>
              <a:rPr lang="ko-KR" altLang="en-US" sz="2000" dirty="0"/>
              <a:t>공이 현실의 움직임과 똑같이 동작하게 하려면 </a:t>
            </a:r>
            <a:r>
              <a:rPr lang="en-US" altLang="ko-KR" sz="2000" dirty="0"/>
              <a:t>Physic Material</a:t>
            </a:r>
            <a:r>
              <a:rPr lang="ko-KR" altLang="en-US" sz="2000" dirty="0"/>
              <a:t>을 사용</a:t>
            </a:r>
          </a:p>
          <a:p>
            <a:r>
              <a:rPr lang="en-US" altLang="ko-KR" sz="2000" dirty="0"/>
              <a:t>Physic Material</a:t>
            </a:r>
            <a:r>
              <a:rPr lang="ko-KR" altLang="en-US" sz="2000" dirty="0"/>
              <a:t>을 </a:t>
            </a:r>
            <a:r>
              <a:rPr lang="en-US" altLang="ko-KR" sz="2000" dirty="0"/>
              <a:t>Collider </a:t>
            </a:r>
            <a:r>
              <a:rPr lang="ko-KR" altLang="en-US" sz="2000" dirty="0"/>
              <a:t>컴포넌트에 추가</a:t>
            </a:r>
            <a:r>
              <a:rPr lang="en-US" altLang="ko-KR" sz="2000" dirty="0"/>
              <a:t>: </a:t>
            </a:r>
            <a:r>
              <a:rPr lang="ko-KR" altLang="en-US" sz="2000" dirty="0"/>
              <a:t>오브젝트끼리 접촉했을 때 마찰계수나 반발계수와 같은 물리 동작 설정이 가능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1 Physic Material </a:t>
            </a:r>
            <a:r>
              <a:rPr lang="ko-KR" altLang="en-US" sz="2000" dirty="0"/>
              <a:t>추가하기</a:t>
            </a:r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780928"/>
            <a:ext cx="6629400" cy="2026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655253"/>
            <a:ext cx="444246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4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3.6  </a:t>
            </a:r>
            <a:r>
              <a:rPr lang="ko-KR" altLang="en-US" dirty="0" smtClean="0"/>
              <a:t>게임 발전시키기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단계 </a:t>
            </a:r>
            <a:r>
              <a:rPr lang="en-US" altLang="ko-KR" sz="2000" dirty="0"/>
              <a:t>2 Physic Material</a:t>
            </a:r>
            <a:r>
              <a:rPr lang="ko-KR" altLang="en-US" sz="2000" dirty="0"/>
              <a:t>의 이름 변경하기</a:t>
            </a:r>
          </a:p>
          <a:p>
            <a:r>
              <a:rPr lang="ko-KR" altLang="en-US" sz="2000" dirty="0"/>
              <a:t>단계 </a:t>
            </a:r>
            <a:r>
              <a:rPr lang="en-US" altLang="ko-KR" sz="2000" dirty="0"/>
              <a:t>3 Bounce </a:t>
            </a:r>
            <a:r>
              <a:rPr lang="ko-KR" altLang="en-US" sz="2000" dirty="0"/>
              <a:t>값 변경하기</a:t>
            </a:r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5" y="1739349"/>
            <a:ext cx="6264696" cy="4599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78" y="1739349"/>
            <a:ext cx="5595731" cy="195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7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3.6  </a:t>
            </a:r>
            <a:r>
              <a:rPr lang="ko-KR" altLang="en-US" dirty="0" smtClean="0"/>
              <a:t>게임 발전시키기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단계 </a:t>
            </a:r>
            <a:r>
              <a:rPr lang="en-US" altLang="ko-KR" sz="2000" dirty="0"/>
              <a:t>4 Ball</a:t>
            </a:r>
            <a:r>
              <a:rPr lang="ko-KR" altLang="en-US" sz="2000" dirty="0"/>
              <a:t>에 </a:t>
            </a:r>
            <a:r>
              <a:rPr lang="en-US" altLang="ko-KR" sz="2000" dirty="0"/>
              <a:t>Bounce </a:t>
            </a:r>
            <a:r>
              <a:rPr lang="ko-KR" altLang="en-US" sz="2000" dirty="0" err="1"/>
              <a:t>어태치하기</a:t>
            </a:r>
            <a:endParaRPr lang="ko-KR" altLang="en-US" sz="20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12776"/>
            <a:ext cx="5471160" cy="2385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65" y="615267"/>
            <a:ext cx="5686390" cy="56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3.6  </a:t>
            </a:r>
            <a:r>
              <a:rPr lang="ko-KR" altLang="en-US" dirty="0" smtClean="0"/>
              <a:t>게임 발전시키기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3.6.3 </a:t>
            </a:r>
            <a:r>
              <a:rPr lang="ko-KR" altLang="en-US" sz="2000" b="1" dirty="0"/>
              <a:t>공의 색 변경하기</a:t>
            </a:r>
            <a:r>
              <a:rPr lang="en-US" altLang="ko-KR" sz="2000" dirty="0"/>
              <a:t>: </a:t>
            </a:r>
            <a:r>
              <a:rPr lang="ko-KR" altLang="en-US" sz="2000" dirty="0"/>
              <a:t>오브젝트의 외관을 변경하려면 </a:t>
            </a:r>
            <a:r>
              <a:rPr lang="ko-KR" altLang="en-US" sz="2000" dirty="0" err="1"/>
              <a:t>머티리얼</a:t>
            </a:r>
            <a:r>
              <a:rPr lang="en-US" altLang="ko-KR" sz="2000" dirty="0"/>
              <a:t>(Material)</a:t>
            </a:r>
            <a:r>
              <a:rPr lang="ko-KR" altLang="en-US" sz="2000" dirty="0"/>
              <a:t>을 만들어서 이를 오브젝트에 </a:t>
            </a:r>
            <a:r>
              <a:rPr lang="ko-KR" altLang="en-US" sz="2000" dirty="0" err="1"/>
              <a:t>어태치</a:t>
            </a:r>
            <a:endParaRPr lang="ko-KR" altLang="en-US" sz="2000" dirty="0"/>
          </a:p>
          <a:p>
            <a:r>
              <a:rPr lang="en-US" altLang="ko-KR" sz="2000" dirty="0"/>
              <a:t>Ball</a:t>
            </a:r>
            <a:r>
              <a:rPr lang="ko-KR" altLang="en-US" sz="2000" dirty="0"/>
              <a:t>의 색을 빨간색으로 변경하기</a:t>
            </a:r>
            <a:r>
              <a:rPr lang="en-US" altLang="ko-KR" sz="2000" dirty="0"/>
              <a:t>: </a:t>
            </a:r>
            <a:r>
              <a:rPr lang="ko-KR" altLang="en-US" sz="2000" dirty="0"/>
              <a:t>프로젝트 창에 </a:t>
            </a:r>
            <a:r>
              <a:rPr lang="en-US" altLang="ko-KR" sz="2000" dirty="0"/>
              <a:t>Material</a:t>
            </a:r>
            <a:r>
              <a:rPr lang="ko-KR" altLang="en-US" sz="2000" dirty="0"/>
              <a:t>을 추가하고 오브젝트로 드래그 앤 </a:t>
            </a:r>
            <a:r>
              <a:rPr lang="ko-KR" altLang="en-US" sz="2000" dirty="0" err="1"/>
              <a:t>드롭하여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어태치</a:t>
            </a:r>
            <a:endParaRPr lang="ko-KR" altLang="en-US" sz="20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420888"/>
            <a:ext cx="5555473" cy="40321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86" y="2420888"/>
            <a:ext cx="4307904" cy="341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3.6  </a:t>
            </a:r>
            <a:r>
              <a:rPr lang="ko-KR" altLang="en-US" dirty="0" smtClean="0"/>
              <a:t>게임 발전시키기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단계 </a:t>
            </a:r>
            <a:r>
              <a:rPr lang="en-US" altLang="ko-KR" sz="2000" dirty="0"/>
              <a:t>2 </a:t>
            </a:r>
            <a:r>
              <a:rPr lang="en-US" altLang="ko-KR" sz="2000" dirty="0" err="1"/>
              <a:t>BallColor</a:t>
            </a:r>
            <a:r>
              <a:rPr lang="ko-KR" altLang="en-US" sz="2000" dirty="0"/>
              <a:t>의 색 </a:t>
            </a:r>
            <a:r>
              <a:rPr lang="ko-KR" altLang="en-US" sz="2000" dirty="0" smtClean="0"/>
              <a:t>설정하기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단계 </a:t>
            </a:r>
            <a:r>
              <a:rPr lang="en-US" altLang="ko-KR" sz="2000" dirty="0"/>
              <a:t>3 Ball</a:t>
            </a:r>
            <a:r>
              <a:rPr lang="ko-KR" altLang="en-US" sz="2000" dirty="0"/>
              <a:t>에 </a:t>
            </a:r>
            <a:r>
              <a:rPr lang="en-US" altLang="ko-KR" sz="2000" dirty="0" err="1"/>
              <a:t>BallColor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어태치하기</a:t>
            </a:r>
            <a:endParaRPr lang="ko-KR" altLang="en-US" sz="20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0766"/>
            <a:ext cx="5708864" cy="5086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628800"/>
            <a:ext cx="5675751" cy="340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3.6  </a:t>
            </a:r>
            <a:r>
              <a:rPr lang="ko-KR" altLang="en-US" dirty="0" smtClean="0"/>
              <a:t>게임 발전시키기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공 색깔 변경 완료</a:t>
            </a:r>
            <a:endParaRPr lang="en-US" altLang="ko-KR" sz="2000" dirty="0" smtClean="0"/>
          </a:p>
          <a:p>
            <a:r>
              <a:rPr lang="ko-KR" altLang="en-US" sz="2000" dirty="0" err="1"/>
              <a:t>머티리얼은</a:t>
            </a:r>
            <a:r>
              <a:rPr lang="ko-KR" altLang="en-US" sz="2000" dirty="0"/>
              <a:t> 색뿐만 아니라 </a:t>
            </a:r>
            <a:r>
              <a:rPr lang="en-US" altLang="ko-KR" sz="2000" dirty="0"/>
              <a:t>Metallic </a:t>
            </a:r>
            <a:r>
              <a:rPr lang="ko-KR" altLang="en-US" sz="2000" dirty="0"/>
              <a:t>등 질감도 설정할 수 </a:t>
            </a:r>
            <a:r>
              <a:rPr lang="ko-KR" altLang="en-US" sz="2000" dirty="0" smtClean="0"/>
              <a:t>있음</a:t>
            </a:r>
            <a:endParaRPr lang="ko-KR" altLang="en-US" sz="20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574477"/>
            <a:ext cx="7344816" cy="344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07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3.6  </a:t>
            </a:r>
            <a:r>
              <a:rPr lang="ko-KR" altLang="en-US" dirty="0" smtClean="0"/>
              <a:t>게임 발전시키기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최종 완성된 모습</a:t>
            </a:r>
            <a:endParaRPr lang="ko-KR" altLang="en-US" sz="20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1988840"/>
            <a:ext cx="641032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60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x-none"/>
              <a:t>CHAPTER </a:t>
            </a:r>
            <a:r>
              <a:rPr lang="x-none" smtClean="0"/>
              <a:t>0</a:t>
            </a:r>
            <a:r>
              <a:rPr lang="en-US" dirty="0" smtClean="0"/>
              <a:t>3</a:t>
            </a:r>
            <a:r>
              <a:rPr lang="x-none" smtClean="0"/>
              <a:t>  </a:t>
            </a:r>
            <a:r>
              <a:rPr lang="ko-KR" altLang="en-US" smtClean="0"/>
              <a:t>유니티 사용하기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3</a:t>
            </a:r>
            <a:r>
              <a:rPr lang="en-US" dirty="0" smtClean="0"/>
              <a:t>.1 </a:t>
            </a:r>
            <a:r>
              <a:rPr lang="x-none" smtClean="0"/>
              <a:t> </a:t>
            </a:r>
            <a:r>
              <a:rPr lang="ko-KR" altLang="en-US" smtClean="0"/>
              <a:t>프로젝트 만들기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</a:t>
            </a:r>
            <a:r>
              <a:rPr lang="en-US" altLang="ko-KR" dirty="0" smtClean="0"/>
              <a:t>.1.1  </a:t>
            </a:r>
            <a:r>
              <a:rPr lang="ko-KR" altLang="en-US" dirty="0" smtClean="0"/>
              <a:t>새 프로젝트 만들기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3.1.2  </a:t>
            </a:r>
            <a:r>
              <a:rPr lang="ko-KR" altLang="en-US" dirty="0" smtClean="0"/>
              <a:t>씬 저장하기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3.2  </a:t>
            </a:r>
            <a:r>
              <a:rPr lang="ko-KR" altLang="en-US" dirty="0" smtClean="0"/>
              <a:t>바닥과 벽 만들기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3.2.1  </a:t>
            </a:r>
            <a:r>
              <a:rPr lang="ko-KR" altLang="en-US" dirty="0" smtClean="0"/>
              <a:t>시점 조절하기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3.2.2  </a:t>
            </a:r>
            <a:r>
              <a:rPr lang="ko-KR" altLang="en-US" dirty="0" smtClean="0"/>
              <a:t>바닥 만들기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3.2.3  </a:t>
            </a:r>
            <a:r>
              <a:rPr lang="ko-KR" altLang="en-US" dirty="0" smtClean="0"/>
              <a:t>벽 만들기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3.2.4  </a:t>
            </a:r>
            <a:r>
              <a:rPr lang="ko-KR" altLang="en-US" dirty="0" smtClean="0"/>
              <a:t>카메라 변경하기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3.3  </a:t>
            </a:r>
            <a:r>
              <a:rPr lang="ko-KR" altLang="en-US" dirty="0" smtClean="0"/>
              <a:t>경사면 만들기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3.3.1  </a:t>
            </a:r>
            <a:r>
              <a:rPr lang="ko-KR" altLang="en-US" dirty="0" smtClean="0"/>
              <a:t>첫 번째 경사면 만들기</a:t>
            </a:r>
            <a:endParaRPr lang="en-US" altLang="ko-KR" dirty="0" smtClean="0"/>
          </a:p>
        </p:txBody>
      </p:sp>
      <p:sp>
        <p:nvSpPr>
          <p:cNvPr id="7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807499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x-none"/>
              <a:t>CHAPTER </a:t>
            </a:r>
            <a:r>
              <a:rPr lang="x-none" smtClean="0"/>
              <a:t>0</a:t>
            </a:r>
            <a:r>
              <a:rPr lang="en-US" dirty="0" smtClean="0"/>
              <a:t>3</a:t>
            </a:r>
            <a:r>
              <a:rPr lang="x-none" smtClean="0"/>
              <a:t>  </a:t>
            </a:r>
            <a:r>
              <a:rPr lang="ko-KR" altLang="en-US" smtClean="0"/>
              <a:t>유니티 사용하기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3.3.2  </a:t>
            </a:r>
            <a:r>
              <a:rPr lang="ko-KR" altLang="en-US" dirty="0" smtClean="0"/>
              <a:t>두 번째 경사면 만들기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3.3.3  </a:t>
            </a:r>
            <a:r>
              <a:rPr lang="ko-KR" altLang="en-US" dirty="0" smtClean="0"/>
              <a:t>세 번째 경사면 만들기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3.4  </a:t>
            </a:r>
            <a:r>
              <a:rPr lang="ko-KR" altLang="en-US" dirty="0" smtClean="0"/>
              <a:t>공 만들기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3.4.1  </a:t>
            </a:r>
            <a:r>
              <a:rPr lang="ko-KR" altLang="en-US" dirty="0" smtClean="0"/>
              <a:t>공 추가하기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3.4.2  </a:t>
            </a:r>
            <a:r>
              <a:rPr lang="ko-KR" altLang="en-US" dirty="0" smtClean="0"/>
              <a:t>게임 실행하기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3.5  </a:t>
            </a:r>
            <a:r>
              <a:rPr lang="ko-KR" altLang="en-US" dirty="0" smtClean="0"/>
              <a:t>중력 설정하기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3.5.1  Ball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리지드바디</a:t>
            </a:r>
            <a:r>
              <a:rPr lang="ko-KR" altLang="en-US" dirty="0" smtClean="0"/>
              <a:t> 설정하기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3.6  </a:t>
            </a:r>
            <a:r>
              <a:rPr lang="ko-KR" altLang="en-US" dirty="0" smtClean="0"/>
              <a:t>게임 발전시키기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3.6.1  </a:t>
            </a:r>
            <a:r>
              <a:rPr lang="ko-KR" altLang="en-US" dirty="0" smtClean="0"/>
              <a:t>공을 여러 개 배치하기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3.6.2  </a:t>
            </a:r>
            <a:r>
              <a:rPr lang="ko-KR" altLang="en-US" dirty="0" smtClean="0"/>
              <a:t>탄성 설정하기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3.6.3  </a:t>
            </a:r>
            <a:r>
              <a:rPr lang="ko-KR" altLang="en-US" dirty="0" smtClean="0"/>
              <a:t>공의 색 변경하기</a:t>
            </a:r>
            <a:endParaRPr lang="en-US" altLang="ko-KR" dirty="0" smtClean="0"/>
          </a:p>
        </p:txBody>
      </p:sp>
      <p:sp>
        <p:nvSpPr>
          <p:cNvPr id="7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6105531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x-none" sz="3600" b="1">
                <a:cs typeface="+mj-cs"/>
              </a:rPr>
              <a:t>CHAPTER </a:t>
            </a:r>
            <a:r>
              <a:rPr lang="x-none" sz="3600" b="1" smtClean="0">
                <a:cs typeface="+mj-cs"/>
              </a:rPr>
              <a:t>0</a:t>
            </a:r>
            <a:r>
              <a:rPr lang="en-US" sz="3600" b="1" dirty="0" smtClean="0">
                <a:cs typeface="+mj-cs"/>
              </a:rPr>
              <a:t>3</a:t>
            </a:r>
            <a:r>
              <a:rPr lang="x-none" sz="3600" b="1" smtClean="0">
                <a:cs typeface="+mj-cs"/>
              </a:rPr>
              <a:t> </a:t>
            </a:r>
            <a:r>
              <a:rPr lang="ko-KR" altLang="en-US" sz="3600" b="1" smtClean="0">
                <a:cs typeface="+mj-cs"/>
              </a:rPr>
              <a:t>유니티 사용하기</a:t>
            </a:r>
            <a:endParaRPr lang="ko-KR" altLang="en-US" sz="3600" b="1" dirty="0"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7979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유니티의</a:t>
            </a:r>
            <a:r>
              <a:rPr lang="ko-KR" altLang="en-US" sz="1600" dirty="0"/>
              <a:t> 기본 조작을 살펴보면서 간단한 ‘공 굴리기 게임’을 만들어 보기</a:t>
            </a:r>
          </a:p>
        </p:txBody>
      </p:sp>
    </p:spTree>
    <p:extLst>
      <p:ext uri="{BB962C8B-B14F-4D97-AF65-F5344CB8AC3E}">
        <p14:creationId xmlns:p14="http://schemas.microsoft.com/office/powerpoint/2010/main" val="233659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 장에서 만들 예제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000" dirty="0"/>
              <a:t>오브젝트를 배치하고 위치 설정하기</a:t>
            </a:r>
          </a:p>
          <a:p>
            <a:r>
              <a:rPr lang="ko-KR" altLang="en-US" sz="2000" dirty="0"/>
              <a:t>카메라를 설정하여 화면 변경하기</a:t>
            </a:r>
          </a:p>
          <a:p>
            <a:r>
              <a:rPr lang="ko-KR" altLang="en-US" sz="2000" dirty="0"/>
              <a:t>오브젝트에 물리적인 동작 추가하기</a:t>
            </a:r>
          </a:p>
          <a:p>
            <a:r>
              <a:rPr lang="ko-KR" altLang="en-US" sz="2000" dirty="0"/>
              <a:t>오브젝트의 색 변경하기</a:t>
            </a:r>
          </a:p>
          <a:p>
            <a:r>
              <a:rPr lang="ko-KR" altLang="en-US" sz="2000" dirty="0"/>
              <a:t>게임 실행해보기</a:t>
            </a:r>
            <a:endParaRPr lang="x-none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37962" y="5877272"/>
            <a:ext cx="33858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이 장에서 만들 예제의 완성 이미지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예제 프로젝트 다운로드</a:t>
            </a:r>
            <a:r>
              <a:rPr lang="en-US" altLang="ko-KR" sz="1100" dirty="0"/>
              <a:t>: www.hanbit.co.kr/src/10165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1340768"/>
            <a:ext cx="6550108" cy="4374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38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  </a:t>
            </a:r>
            <a:r>
              <a:rPr lang="ko-KR" altLang="en-US" dirty="0" smtClean="0"/>
              <a:t>프로젝트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1799591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000" dirty="0"/>
              <a:t>새 프로젝트 만들기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유니티를</a:t>
            </a:r>
            <a:r>
              <a:rPr lang="ko-KR" altLang="en-US" sz="2000" dirty="0"/>
              <a:t> 실행하면 나타나는 창에서 </a:t>
            </a:r>
            <a:r>
              <a:rPr lang="en-US" altLang="ko-KR" sz="2000" dirty="0"/>
              <a:t>Projects </a:t>
            </a:r>
            <a:r>
              <a:rPr lang="ko-KR" altLang="en-US" sz="2000" dirty="0"/>
              <a:t>클릭 </a:t>
            </a:r>
            <a:r>
              <a:rPr lang="en-US" altLang="ko-KR" sz="2000" dirty="0"/>
              <a:t>&gt; New </a:t>
            </a:r>
            <a:r>
              <a:rPr lang="ko-KR" altLang="en-US" sz="2000" dirty="0"/>
              <a:t>클릭</a:t>
            </a:r>
          </a:p>
          <a:p>
            <a:r>
              <a:rPr lang="ko-KR" altLang="en-US" sz="2000" dirty="0"/>
              <a:t>프로젝트 이름 입력</a:t>
            </a:r>
            <a:r>
              <a:rPr lang="en-US" altLang="ko-KR" sz="2000" dirty="0"/>
              <a:t>: &gt; </a:t>
            </a:r>
            <a:r>
              <a:rPr lang="en-US" altLang="ko-KR" sz="2000" dirty="0" err="1"/>
              <a:t>RollingBall</a:t>
            </a:r>
            <a:endParaRPr lang="en-US" altLang="ko-KR" sz="2000" dirty="0"/>
          </a:p>
          <a:p>
            <a:r>
              <a:rPr lang="en-US" altLang="ko-KR" sz="2000" dirty="0"/>
              <a:t>3D </a:t>
            </a:r>
            <a:r>
              <a:rPr lang="ko-KR" altLang="en-US" sz="2000" dirty="0"/>
              <a:t>선택</a:t>
            </a:r>
          </a:p>
          <a:p>
            <a:r>
              <a:rPr lang="ko-KR" altLang="en-US" sz="2000" dirty="0"/>
              <a:t>저장 경로 지정하기</a:t>
            </a:r>
            <a:r>
              <a:rPr lang="en-US" altLang="ko-KR" sz="2000" dirty="0"/>
              <a:t>(</a:t>
            </a:r>
            <a:r>
              <a:rPr lang="ko-KR" altLang="en-US" sz="2000" dirty="0"/>
              <a:t>임의의 폴더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Create project </a:t>
            </a:r>
            <a:r>
              <a:rPr lang="ko-KR" altLang="en-US" sz="2000" dirty="0"/>
              <a:t>클릭</a:t>
            </a:r>
            <a:endParaRPr lang="x-none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320789" y="5707162"/>
            <a:ext cx="1550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mtClean="0"/>
              <a:t>▲ 새 프로젝트 만들기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685327"/>
            <a:ext cx="5248200" cy="300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05" y="2685328"/>
            <a:ext cx="5261868" cy="300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32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  </a:t>
            </a:r>
            <a:r>
              <a:rPr lang="ko-KR" altLang="en-US" dirty="0" smtClean="0"/>
              <a:t>프로젝트 만들기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179725" y="5837967"/>
            <a:ext cx="1832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▲ 새로 만들어진 프로젝트</a:t>
            </a:r>
            <a:endParaRPr lang="ko-KR" altLang="en-US" sz="1100" dirty="0"/>
          </a:p>
        </p:txBody>
      </p:sp>
      <p:sp>
        <p:nvSpPr>
          <p:cNvPr id="15" name="바닥글 개체 틀 5">
            <a:extLst>
              <a:ext uri="{FF2B5EF4-FFF2-40B4-BE49-F238E27FC236}">
                <a16:creationId xmlns="" xmlns:a16="http://schemas.microsoft.com/office/drawing/2014/main" id="{428AD835-0579-8D44-B3D2-FBC1845240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sz="900" dirty="0"/>
              <a:t>〉 〉 </a:t>
            </a:r>
            <a:r>
              <a:rPr lang="ko-KR" altLang="en-US" sz="900" dirty="0" smtClean="0"/>
              <a:t>초보자를 위한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입문</a:t>
            </a:r>
            <a:endParaRPr lang="ko-KR" altLang="en-US" sz="9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1157288"/>
            <a:ext cx="74390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400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4148</TotalTime>
  <Words>1221</Words>
  <Application>Microsoft Office PowerPoint</Application>
  <PresentationFormat>사용자 지정</PresentationFormat>
  <Paragraphs>229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초보자를 위한 유니티 입문</vt:lpstr>
      <vt:lpstr>시작하기전에</vt:lpstr>
      <vt:lpstr>이 책의 학습 목표</vt:lpstr>
      <vt:lpstr>Contents</vt:lpstr>
      <vt:lpstr>Contents</vt:lpstr>
      <vt:lpstr>PowerPoint 프레젠테이션</vt:lpstr>
      <vt:lpstr>이 장에서 만들 예제</vt:lpstr>
      <vt:lpstr>3.1  프로젝트 만들기</vt:lpstr>
      <vt:lpstr>3.1  프로젝트 만들기</vt:lpstr>
      <vt:lpstr>3.1  프로젝트 만들기</vt:lpstr>
      <vt:lpstr>3.2  바닥과 벽 만들기</vt:lpstr>
      <vt:lpstr>3.2  바닥과 벽 만들기</vt:lpstr>
      <vt:lpstr>3.2  바닥과 벽 만들기</vt:lpstr>
      <vt:lpstr>3.2  바닥과 벽 만들기</vt:lpstr>
      <vt:lpstr>3.2  바닥과 벽 만들기</vt:lpstr>
      <vt:lpstr>3.2  바닥과 벽 만들기</vt:lpstr>
      <vt:lpstr>3.2  바닥과 벽 만들기</vt:lpstr>
      <vt:lpstr>3.2  바닥과 벽 만들기</vt:lpstr>
      <vt:lpstr>3.3  경사면 만들기</vt:lpstr>
      <vt:lpstr>3.3  경사면 만들기</vt:lpstr>
      <vt:lpstr>3.3  경사면 만들기</vt:lpstr>
      <vt:lpstr>3.3  경사면 만들기</vt:lpstr>
      <vt:lpstr>3.4  공 만들기</vt:lpstr>
      <vt:lpstr>3.4  공 만들기</vt:lpstr>
      <vt:lpstr>3.4  공 만들기</vt:lpstr>
      <vt:lpstr>3.5  중력 설정하기</vt:lpstr>
      <vt:lpstr>3.5  중력 설정하기</vt:lpstr>
      <vt:lpstr>3.5  중력 설정하기</vt:lpstr>
      <vt:lpstr>3.6  게임 발전시키기</vt:lpstr>
      <vt:lpstr>3.6  게임 발전시키기</vt:lpstr>
      <vt:lpstr>3.6  게임 발전시키기</vt:lpstr>
      <vt:lpstr>3.6  게임 발전시키기</vt:lpstr>
      <vt:lpstr>3.6  게임 발전시키기</vt:lpstr>
      <vt:lpstr>3.6  게임 발전시키기</vt:lpstr>
      <vt:lpstr>3.6  게임 발전시키기</vt:lpstr>
      <vt:lpstr>3.6  게임 발전시키기</vt:lpstr>
      <vt:lpstr>3.6  게임 발전시키기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Windows 사용자</cp:lastModifiedBy>
  <cp:revision>29</cp:revision>
  <dcterms:created xsi:type="dcterms:W3CDTF">2020-01-31T07:25:46Z</dcterms:created>
  <dcterms:modified xsi:type="dcterms:W3CDTF">2020-02-05T05:34:32Z</dcterms:modified>
</cp:coreProperties>
</file>